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08A13-51D1-434A-95BD-FFE7EFC1C0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DF423-CC48-4444-9DA5-B2C1294E2B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D48BD-26AB-4472-AC80-62061FC8D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2024-04-26T03:16:35Z</dcterms:modified>
</cp:coreProperties>
</file>