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F68EC9-82CA-49C2-B48F-36CF7ACF757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6B75FA-185D-4CD3-B386-3056CBD2CE5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four steps, (a–d), of rule encoding in the PFC. Rectangles indicate the nth minicolumn that activates and the one that precedes it at n − 1. Thin arrows indicate connections between neuron populations (lowercase letters within the rectangles) that may result in subthreshold postsynaptic depolarization (marked sub), while thick arrows indicate connections that may result in suprathreshold depolarization (marked SUP). The matrix of synaptic weights that is updated in an encoding step is indicated by Wg, Wc, Wic and Wig below an arrow that represents connections with synapses that are being modified.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For permissions, please e-mail: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9D2E13-0ACD-4ED5-9034-101F80C9DFC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12, December 2005, Pages 1964–1981, </a:t>
            </a:r>
            <a:r>
              <a:rPr lang="en-US" altLang="en-US" sz="1000">
                <a:solidFill>
                  <a:srgbClr val="333333"/>
                </a:solidFill>
                <a:hlinkClick r:id="rId3"/>
              </a:rPr>
              <a:t>https://doi.org/10.1093/cercor/bhi072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four steps, (a–d), of rule encoding in the PFC. Rectangles indicate the nth minicolumn that activates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The four steps, (a–d), of rule encoding in the PFC. Rectangles indicate the nth minicolumn that activates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2024-04-26T16:58:57Z</dcterms:modified>
</cp:coreProperties>
</file>