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FAC9A-E6DA-41EA-BBA3-E05EDFD274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FA3147-0AFD-4080-A7AD-0753AF8C93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Δbk to b2000k from regressions of human capital indexes on the logarithm of metropolitan population, 2000 and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06828-B855-409F-A837-652C3C7B45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n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9, Issue 2, March 2009, Pages 207–226,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https://doi.org/10.1093/jeg/lbn051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of Δb</a:t>
            </a:r>
            <a:r>
              <a:rPr lang="en-US" altLang="en-US" b="0" baseline="-25000"/>
              <a:t>k</a:t>
            </a:r>
            <a:r>
              <a:rPr lang="en-US" altLang="en-US" b="0"/>
              <a:t> to b</a:t>
            </a:r>
            <a:r>
              <a:rPr lang="en-US" altLang="en-US" b="0" baseline="30000"/>
              <a:t>2000</a:t>
            </a:r>
            <a:r>
              <a:rPr lang="en-US" altLang="en-US" b="0" baseline="-25000"/>
              <a:t>k</a:t>
            </a:r>
            <a:r>
              <a:rPr lang="en-US" altLang="en-US" b="0"/>
              <a:t>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211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Relationship of Δbk to b2000k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2024-04-26T01:39:18Z</dcterms:modified>
</cp:coreProperties>
</file>