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9B5EBB-E48B-4463-8279-D141B8F339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C9D12-3D32-4FBC-B15E-ED5884C3F1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DCD787-2610-43AC-A70A-7FC4418D3C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2024-04-27T02:30:41Z</dcterms:modified>
</cp:coreProperties>
</file>