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71774-9AA3-4605-B6A5-E5F0FE745A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F4B58E-C902-4A80-B43E-3161A92E34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seminal plasma fraction on interleukin (IL)-8 and secretory leukocyte protease inhibitor (SLPI) release from non-pregnant cervical explants (n = 15 different women, treatments in quadruplicate). IL-8 release was significantly stimulated and SLPI release significantly inhibited by seminal plasma fraction at 1:2000. Values are expressed as cytokine release as percentage of control ± SEM. **Results are significantly different (P &lt; 0.005).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666418-420E-4D3F-A5BD-6805CB552A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5.3.2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5, Issue 3, March 1999, Pages 220–226,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https://doi.org/10.1093/molehr/5.3.220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Effect of seminal plasma fraction on interleukin (IL)-8 and secretory leukocyte protease inhibitor (SLPI)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Effect of seminal plasma fraction on interleukin (IL)-8 and secretory leukocyte protease inhibitor (SLPI)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2024-04-26T16:22:16Z</dcterms:modified>
</cp:coreProperties>
</file>