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966F72-AE54-4F3C-8C2D-DF189C70A1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BC06F-B54A-4D04-96CC-4654FA8E7B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the 10 cognitive domains (mean ± SEM) from the baseline (BL; 1-week post-stroke stage) to the 3-month (3 m) and the 6-month (6 m) post-stroke stage (baseline score subtracted from the values) in the three patient groups. **P &lt; 0.01, *P &lt; 0.05 by mixed-model ANOVA.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86890-7D03-426F-86B7-571BE78EFE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3, March 2008, Pages 866–876,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Changes in the 10 cognitive domains (mean ± SEM) from the baseline (BL; 1-week post-stroke stage)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Changes in the 10 cognitive domains (mean ± SEM) from the baseline (BL; 1-week post-stroke stage)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2024-04-26T22:36:38Z</dcterms:modified>
</cp:coreProperties>
</file>