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A3737B3-29D3-4E37-B10E-72022079941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BB3EEC-BC03-44C9-B63E-4CFF36C48F9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temperature and growth phase on flagellin expression of L. pneumophila strain Corby (pKH23, pflaA-luxAB fusion or pKH12, pflaA-lacZ fusion). To determine the effects of growth temperature on flaA expression (a), cells were grown in YEB medium at 30°C, 37°C or 42°C to the late exponential growth phase and luciferase activity (RLU) was measured. β-Galactosidase activity is given in Miller units (MU). Error bars indicate the S.E.M. obtained from three independent experiments. b: Western blot analysis of total cell extracts of bacteria grown at different temperatures (as indicated) and harvested at different growth phases using an antiflagellin antiserum: (A) exponential, (B) late exponential and (C) onset of stationary growth phase. c, d: Measurement of the OD600 for bacterial growth in YEB at 30°C (filled squares), relative light units (RLU) for the luciferase activity (open circles) and Northern blot analysis for flaA mRNA determination (D; lanes 1–4, RNA agarose gel electrophoresis; lanes 5–8, Northern blot); lanes 1, 5, 0.5 A (OD600)/10 h (h of incubation); lane 2, 6, 2.0 A/20 h; lanes 3, 7, 2.4 A/42 h; lanes 4, 8, 2.5 A/72 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 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1E6844-1B20-40D2-A388-3A489886973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temperature and growth phase on flagellin expression of L. pneumophila strain Corby (pKH23, pflaA-luxAB fusion or pKH12, pflaA-lacZ fusion). To determine the effects of growth temperature on flaA expression (a), cells were grown in YEB medium at 30°C, 37°C or 42°C to the late exponential growth phase and luciferase activity (RLU) was measured. β-Galactosidase activity is given in Miller units (MU). Error bars indicate the S.E.M. obtained from three independent experiments. b: Western blot analysis of total cell extracts of bacteria grown at different temperatures (as indicated) and harvested at different growth phases using an antiflagellin antiserum: (A) exponential, (B) late exponential and (C) onset of stationary growth phase. c, d: Measurement of the OD600 for bacterial growth in YEB at 30°C (filled squares), relative light units (RLU) for the luciferase activity (open circles) and Northern blot analysis for flaA mRNA determination (D; lanes 1–4, RNA agarose gel electrophoresis; lanes 5–8, Northern blot); lanes 1, 5, 0.5 A (OD600)/10 h (h of incubation); lane 2, 6, 2.0 A/20 h; lanes 3, 7, 2.4 A/42 h; lanes 4, 8, 2.5 A/72 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 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1E6844-1B20-40D2-A388-3A489886973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amino acids, osmolarity and viscosity on the flagellin expression of L. pneumophila strain Corby (pKH23, pflaA-luxAB fusion). I: To study the influence of the carbon source on flaA expression cells were grown in YEB medium at 37°C or supplemented with 30 mM serine (Ser) or 30 mM threonine (Thr). II: The effect of osmolarity on flaA expression was determined for cells grown in YEB medium at 37°C supplemented with 100, 200 or 300 mM sucrose (Suc). III: The significance of the viscosity of the growth medium for flaA expression of L. pneumophila was tested by adding 1.5%, 3% or 6% polyvinylpyrrolidone (PVP) to the YEB medium where cells were grown at 37°C. Cells were harvested at different growth phases: (a) exponential, (b) late exponential and (c) onset of stationary growth phase. The luciferase activity is expressed in RLU. Error bars indicate the S.E.M. obtained from three independent experiments.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 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1E6844-1B20-40D2-A388-3A489886973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Western blot analysis of total cell extracts of bacteria grown at different environmental conditions: (a) YEB medium supplemented with 30 mM serine, 30 mM threonine or both; (b) YEB supplemented with 100, 200 or 300 mM sucrose; (c) YEB supplemented with 1.5%, 3% or 6% PVP. Cells were grown at 37°C and harvested at different growth phases: (A) exponential, (B) late exponential/onset of stationary growth phase, (C) stationary growth phase. Western blotting was performed using an antiflagellin antiserum.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 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1E6844-1B20-40D2-A388-3A489886973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1999.tb1360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1999.tb1360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1999.tb1360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68.1999.tb13603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1, June 1999, Pages 69–77,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https://doi.org/10.1111/j.1574-6968.1999.tb13603.x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Effects of temperature and growth phase on flagellin expression of L. pneumophila strain Corby (pKH23,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0" y="1371600"/>
            <a:ext cx="51968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1, June 1999, Pages 69–77,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https://doi.org/10.1111/j.1574-6968.1999.tb13603.x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Effects of temperature and growth phase on flagellin expression of L. pneumophila strain Corby (pKH23,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500" y="1371600"/>
            <a:ext cx="36726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1, June 1999, Pages 69–77,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https://doi.org/10.1111/j.1574-6968.1999.tb13603.x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Effects of amino acids, osmolarity and viscosity on the flagellin expression of L. pneumophila strain Corby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5045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175, Issue 1, June 1999, Pages 69–77,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https://doi.org/10.1111/j.1574-6968.1999.tb13603.x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Western blot analysis of total cell extracts of bacteria grown at different environmental conditions: (a) YEB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97100" y="1371600"/>
            <a:ext cx="47422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1 Effects of temperature and growth phase on flagellin expression of L. pneumophila strain Corby (pKH23, ...</vt:lpstr>
      <vt:lpstr>1 Effects of temperature and growth phase on flagellin expression of L. pneumophila strain Corby (pKH23, ...</vt:lpstr>
      <vt:lpstr>2 Effects of amino acids, osmolarity and viscosity on the flagellin expression of L. pneumophila strain Corby ...</vt:lpstr>
      <vt:lpstr>3 Western blot analysis of total cell extracts of bacteria grown at different environmental conditions: (a) YEB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2024-09-20T01:31:44Z</dcterms:modified>
</cp:coreProperties>
</file>