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D2850-1CD7-4881-BDDE-1C34F7DA63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05AD57-13B7-42AA-96BA-8DF5C426F4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9EB5B-72E6-4304-9DE1-96D96B25B3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2024-04-26T08:08:51Z</dcterms:modified>
</cp:coreProperties>
</file>