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2DC8C5-73B4-4B71-B994-D042FFAFB9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B652D-915D-4C56-BE92-19E5061BC2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mean performance (d′) of the seven subjects at each stimulus offset — TMS onset asynchrony in experiment 3. As the ‘early’ (40–60 ms) and ‘late’ (120–140, 140–160 and 160–180 ms) TMS conditions were run in separate sessions, subjects' performances in the No TMS condition are presented separately: left and right triangles represent early and late No TMS controls respectively. The ‘early’ V1 time window is critical for awareness of visual motion.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C30B7-26E9-4F53-9F64-30624094B7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1736–1741, </a:t>
            </a:r>
            <a:r>
              <a:rPr lang="en-US" altLang="en-US" sz="1000">
                <a:solidFill>
                  <a:srgbClr val="333333"/>
                </a:solidFill>
                <a:hlinkClick r:id="rId3"/>
              </a:rPr>
              <a:t>https://doi.org/10.1093/cercor/bhi050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mean performance (d′) of the seven subjects at each stimulus offset — TMS onset asynchrony in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mean performance (d′) of the seven subjects at each stimulus offset — TMS onset asynchrony in experiment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2024-04-27T04:42:34Z</dcterms:modified>
</cp:coreProperties>
</file>