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699E63-86A4-436F-830D-D688BCD7A9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DEB4BB-7D6E-4E30-853E-441A33389F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organisms, gene identifiers and functional categories supported by WebGestalt.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D549BC-A01C-4F25-A629-1F40AE5FE1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New visualization features in WebGestalt. (A) Visualization of the enriched protein interaction network modules in a DAG. (B) Visualization of input genes and their direct neighbors in an enriched module using a node-link diagram. (C) Visualization of input genes in an enriched pathway from the WikiPathways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D549BC-A01C-4F25-A629-1F40AE5FE1B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t4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t4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41, Issue W1, 1 July 2013, Pages W77–W83,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https://doi.org/10.1093/nar/gkt439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Summary of organisms, gene identifiers and functional categories supported by WebGestalt.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462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41, Issue W1, 1 July 2013, Pages W77–W83,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https://doi.org/10.1093/nar/gkt439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New visualization features in WebGestalt. (A) Visualization of the enriched protein interaction network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3119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Summary of organisms, gene identifiers and functional categories supported by WebGestalt.
</vt:lpstr>
      <vt:lpstr>Figure 2. New visualization features in WebGestalt. (A) Visualization of the enriched protein interaction network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2024-04-27T01:27:49Z</dcterms:modified>
</cp:coreProperties>
</file>