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6CC761-41F7-4D05-995E-4415686B90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89158B-0918-4BE3-BC1C-896954B2B2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Locations and mean time course of the N400m sources. White dots and black lines indicate the individual source locations and directions of current flow of all 10 subjects in the left and right superior temporal cortex. For the list-initial word, the response is averaged over all word lists and for the second and third words over semantic or phonological lists (see Methods). For the list-final word, all 4 categories are plotted separately.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AD9CBA-9CFC-42DA-BED8-1CF63966C7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456–466, </a:t>
            </a:r>
            <a:r>
              <a:rPr lang="en-US" altLang="en-US" sz="1000">
                <a:solidFill>
                  <a:srgbClr val="333333"/>
                </a:solidFill>
                <a:hlinkClick r:id="rId3"/>
              </a:rPr>
              <a:t>https://doi.org/10.1093/cercor/bhm076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Locations and mean time course of the N400m sources. White dots and black lines indicate the individual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Locations and mean time course of the N400m sources. White dots and black lines indicate the individual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2024-04-26T22:33:05Z</dcterms:modified>
</cp:coreProperties>
</file>