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198B8-C5DD-47D3-9162-678D5108DC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DFE6B-D511-4871-8045-DF8A5E5434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ADCY1 localization to rat cochlear hair cell stereocilia. (A)–(I) show immunostaining in cochlear hair cells, while (J)–(L) show labeling of utricular hair cells. Scale bars in (I) and (L) are 10 μm. Boxed regions in (A)–(C) are magnified in (D) to (I). Actin cytoskeleton of the organ of Corti and vestibular sensory epithelial cells is highlighted by rhodamine-phalloidin (red) in (A), (D), (G) and (J). ADCY1 localization is highlighted in green (B, E, H, K). Rightmost panels (C, F, I, L) represent merged images. ADCY1 is localized to the adult rat inner hair cell bodies and stereocilia of both inner and outer hair cells (B–C, E–F, H-I). Anti-ADCY1 labeling was observed along the length of stereocilia. Similar to the mouse, anti-ADCY1 labeling was observed in cell bodies of utricular hair cells in the adult rat vestibule, but no ADCY1 localization was observed in hair cell bundles (K–L).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9010A-9E18-4736-A754-16898AD118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3289–3298, </a:t>
            </a:r>
            <a:r>
              <a:rPr lang="en-US" altLang="en-US" sz="1000">
                <a:solidFill>
                  <a:srgbClr val="333333"/>
                </a:solidFill>
                <a:hlinkClick r:id="rId3"/>
              </a:rPr>
              <a:t>https://doi.org/10.1093/hmg/ddu042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ADCY1 localization to rat cochlear hair cell stereocilia. (A)–(I) show immunostaining in cochlear hair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ADCY1 localization to rat cochlear hair cell stereocilia. (A)–(I) show immunostaining in cochlear hair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2024-04-26T20:34:56Z</dcterms:modified>
</cp:coreProperties>
</file>