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7CDA4-58B2-4360-9BB5-8CE17DB191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E5E44-3E0B-4E77-9A4B-91FCB29CF1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triangle of sudden death in psychiatric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99758-3757-435C-94A3-CDA57DDAA3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687–688,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triangle of sudden death in psychiatric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triangle of sudden death in psychiatric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2024-04-26T21:18:55Z</dcterms:modified>
</cp:coreProperties>
</file>