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C96B5-434A-4F6F-ABBE-6FF024C70E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598F8-2372-41CF-9760-04B84840C9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Absolute and relative annual percentage-point changes in weighted prevalence of overweight and obesity (BMI ≥ 25) among women in rural and urban areas of 42 countries by region (N = 42).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40919-394C-4FA1-95A0-655D1199D7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1.0045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70, Issue 1, 1 January 2012, Pages 3–21,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https://doi.org/10.1111/j.1753-4887.2011.00456.x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Absolute and relative annual percentage-point changes in weighted prevalence of overweight and obesity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9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Absolute and relative annual percentage-point changes in weighted prevalence of overweight and obesity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2024-04-26T21:30:31Z</dcterms:modified>
</cp:coreProperties>
</file>