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D237B-6255-48AB-968C-A45FBD420B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B11D9E-57E0-4514-92AB-D22EEB49BA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DBEE2-CF47-4195-BFB9-4332082E33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2024-04-26T18:10:01Z</dcterms:modified>
</cp:coreProperties>
</file>