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F1F62-4D85-4CBB-ACF7-94DF0A3A88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AB13AA-0FD4-449A-9C4C-64B4113386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E4DDE-2703-4399-A590-3B08CDD66C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2024-04-27T01:59:52Z</dcterms:modified>
</cp:coreProperties>
</file>