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102501-4C3F-4755-A806-AA14831388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E3801C-D6E6-435A-AE28-1010D6AD9C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TMS results. Bar plots represent mean RTs (TMS/no-TMS ratio) for the syllable identification task. In the abscissa are shown the 2 sites of TMS (Lips M1 and Tongue M1). Dark gray bars represent the dental syllables ([da], [di], [ta], [ti]) and in light gray, the labial syllables ([pa], [pi], [ba], [bi]). Corrected P-values are shown for each post hoc comparison.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761F15-05C7-469A-9144-1649C6B892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2, February 2015, Pages 281–288,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TMS results. Bar plots represent mean RTs (TMS/no-TMS ratio) for the syllable identification task.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TMS results. Bar plots represent mean RTs (TMS/no-TMS ratio) for the syllable identification task.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2024-04-27T01:56:12Z</dcterms:modified>
</cp:coreProperties>
</file>