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F39E6A7-370A-4D45-97B4-46DB751FEF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723676-7B0A-41EF-873C-480EFEA526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Group differences in corpus callosum and hippocampus volumes for sample 1. Effects of aging in the corpus callosum and early-stage AD in the hippocampus are depicted. Bars indicate the mean regional volumes for each group for (a) CC1, (b) CC5, (c) left hippocampus (HC) and (d) right HC regions. Young, white bars; nondemented older adults, gray bars; and early-stage AD individuals, black bars. Error bars indicate standard error of the mean.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6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F4CB19-C559-4042-8BF7-E3C9F473672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7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6, June 2005, Pages 732–739, </a:t>
            </a:r>
            <a:r>
              <a:rPr lang="en-US" altLang="en-US" sz="1000">
                <a:solidFill>
                  <a:srgbClr val="333333"/>
                </a:solidFill>
                <a:hlinkClick r:id="rId3"/>
              </a:rPr>
              <a:t>https://doi.org/10.1093/cercor/bhh174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Group differences in corpus callosum and hippocampus volumes for sample 1. Effects of aging in the corpus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Group differences in corpus callosum and hippocampus volumes for sample 1. Effects of aging in the corpus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2024-04-26T02:34:25Z</dcterms:modified>
</cp:coreProperties>
</file>