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A7F25-1127-475C-893D-E777348423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2A030-8212-46B6-9406-1BE07C1C9D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E15A3-6EA9-413C-887A-48085A5A69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2024-09-19T03:27:26Z</dcterms:modified>
</cp:coreProperties>
</file>