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D316C0-43F8-424C-8427-E5C0C2ACE7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D6E53A-F7A7-4832-81F6-B76E09AE9C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E6A05A-9F89-4355-A669-9940C61D98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2024-09-20T05:10:05Z</dcterms:modified>
</cp:coreProperties>
</file>