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A17DF-E4D8-45B0-BCC0-B68E7C3CA0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8B01F-D179-4F20-8653-222E233917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9718D-4D62-4FD1-A224-4A8D9BFA1B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2024-04-27T05:15:50Z</dcterms:modified>
</cp:coreProperties>
</file>