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EA4A66-F5E9-4493-94C8-DC74470227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E59D05-AAAA-43DC-A481-D29FDD4D9F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996BF0-2C6B-4B16-B9F2-8E2816CFF3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2024-04-27T03:04:45Z</dcterms:modified>
</cp:coreProperties>
</file>