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94356-D0E5-426B-A8A5-96739A6CDE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D0B7F-CC0D-44A2-82C1-5283DEA3F4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CA840-EEA7-4B69-A314-B099F3B04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2024-04-26T21:56:36Z</dcterms:modified>
</cp:coreProperties>
</file>