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6ABA1-18CB-4125-A045-4B37AFA74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63C24-66E7-4045-933B-034256355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FECA8-A836-41DC-A424-1A8DED60B9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2024-04-27T05:17:37Z</dcterms:modified>
</cp:coreProperties>
</file>