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996CE-527C-4784-AF9C-5DCE3197F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C1FD14-C270-402C-832B-46C3B139F7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pCREB and CREB measured by Western blot (n = 5) in PFC (PL) of male rats and female rats 0.5 h after exposure to the footshock box with the light only on day 43. The intensity of Western bands was quantified with a densitometric scanner and each column represented the group means ± SEM of 4 determinations. Stress, recovery and social housing had no significant effect on the expression of pCREB and CREB in PL 0.5 h after exposure to the footshock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E1613-9B0B-4D3D-89B4-F03A7DD8C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2762–2774,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Expression of pCREB and CREB measured by Western blot (n = 5) in PFC (PL) of male rats and female rats 0.5 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Expression of pCREB and CREB measured by Western blot (n = 5) in PFC (PL) of male rats and female rats 0.5 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2024-04-26T11:54:37Z</dcterms:modified>
</cp:coreProperties>
</file>