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207102-028C-4ECB-A89D-E39FEAFE2E3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C091CB-3A83-426F-97BA-6514895575F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3C3705-9D44-472B-9DC8-C6C85C3BC15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2024-04-26T13:19:24Z</dcterms:modified>
</cp:coreProperties>
</file>