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7A6E2-9A24-4390-AAFA-BB66A0A8A8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B193F-0E42-4A99-8C98-0FB8589D49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Reflectivity model parameters and results from analysis of synthetic seismograms.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016E7-F47C-4132-A753-129AE4FCE1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0.0454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181, Issue 2, May 2010, Pages 604–634,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https://doi.org/10.1111/j.1365-246X.2010.04548.x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Reflectivity model parameters and results from analysis of synthetic seismograms.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Reflectivity model parameters and results from analysis of synthetic seismograms.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2024-04-26T14:10:20Z</dcterms:modified>
</cp:coreProperties>
</file>