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331F15-DFAB-4D4A-9C90-8BB81F54F0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A153E-E825-4190-AD02-F3FFE42B33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BE9BC4-31CB-4D1B-8A3E-E51C88B92B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w2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2017, Page 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https://doi.org/10.1093/europace/euw263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22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2024-04-26T04:27:11Z</dcterms:modified>
</cp:coreProperties>
</file>