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8C9B0C-E7FD-4F9F-99C0-A0ECA09DF7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91D19-3C5B-41DF-8206-281065088D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lymph node biopsy specimen from a patient with HIV-related multicentric Castleman's disease; the stained preparation shows germinal center hyperplasia with a diminished mantle zone (hematoxy-lin-eosin stain; original magnification, ×250).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CB603-60E1-40E5-971E-679A8F360B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lymph node biopsy specimen from a patient with HIV-related multicentric Castleman's disease; the stained preparation shows vascular proliferation and plasmacytosis (hematoxylin-eosin stain; original magnification,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CB603-60E1-40E5-971E-679A8F360B4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139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2000, Pages 602–604,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lymph node biopsy specimen from a patient with HIV-related multicentric Castleman's disease; the 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377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2000, Pages 602–604,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lymph node biopsy specimen from a patient with HIV-related multicentric Castleman's disease; the 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70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A lymph node biopsy specimen from a patient with HIV-related multicentric Castleman's disease; the stained ...</vt:lpstr>
      <vt:lpstr>Figure 2 A lymph node biopsy specimen from a patient with HIV-related multicentric Castleman's disease; the 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2024-04-26T17:02:25Z</dcterms:modified>
</cp:coreProperties>
</file>