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CCA26-2524-485B-968F-0BCF73741C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876E1-34F6-4E11-B7EB-4AF66743A7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5B956-3080-4395-82FF-D588457181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2024-04-26T03:54:27Z</dcterms:modified>
</cp:coreProperties>
</file>