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96779-8DA8-416C-BCB4-19EC16BD77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A718E-B5BC-41A9-93BB-5AA04C897B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79F29-318D-4D8A-B308-3E2EF2744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2024-04-26T02:26:23Z</dcterms:modified>
</cp:coreProperties>
</file>