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59D93-8A83-401C-9990-568C013E54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12163-4A3C-44A8-8AB4-4B4F54A946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6EBAC-8983-4126-94FB-6711CD426C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2024-04-26T14:08:59Z</dcterms:modified>
</cp:coreProperties>
</file>