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9DDE30-5962-498D-B1A3-CE35DF617F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70A941-7B3B-4C30-90C3-FE70474940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ACE8EE-A07A-4B2F-A966-92DE90A486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2024-04-26T12:45:17Z</dcterms:modified>
</cp:coreProperties>
</file>