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82890-40B4-469F-8A03-244C3F9917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D9E7FD-41F0-4C09-8079-57B627AB7B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TP (solid bars) and NPL power (crosshatched bars) in the 30- to 50-Hz gamma band relative to baseline levels. Power is binned in 25-ms intervals from 0 to 300 ms after BF stimulus onset. TP increases mainly occur within the first 100 ms and are predominantly embedded within the AEP (i.e., phase locked).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34B24-BB1C-4F35-9103-5576A3792C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610–625,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Comparison between TP (solid bars) and NPL power (crosshatched bars) in the 30- to 50-Hz gamma band relative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Comparison between TP (solid bars) and NPL power (crosshatched bars) in the 30- to 50-Hz gamma band relative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2024-04-26T15:59:28Z</dcterms:modified>
</cp:coreProperties>
</file>