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4CDCD6-5191-475A-93D8-D9F8DBA0D4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7E530-2076-4610-BC39-EC2ADCD161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 ig . 4.—  </a:t>
            </a:r>
            <a:r>
              <a:rPr lang="en-US" altLang="en-US">
                <a:latin typeface="Arial" pitchFamily="34" charset="0"/>
                <a:ea typeface="Arial" pitchFamily="34" charset="0"/>
              </a:rPr>
              <a:t> Distribution of common virulence genes found in Streptococcus pneumoniae serotype 22F isolates as determined by SRST2. Key: Dark blue, known allele; light blue, novel allele (10% sequence dissimilarity to known allele); black, not identified. Columns are color coded by ST: Green, ST433; purple, ST698.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477955-37DC-4591-8242-5C6103D7CE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w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8, Issue 4, April 2016, Pages 1243–1251, </a:t>
            </a:r>
            <a:r>
              <a:rPr lang="en-US" altLang="en-US" sz="1000">
                <a:solidFill>
                  <a:srgbClr val="333333"/>
                </a:solidFill>
                <a:hlinkClick r:id="rId3"/>
              </a:rPr>
              <a:t>https://doi.org/10.1093/gbe/evw066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 ig . 4.—  </a:t>
            </a:r>
            <a:r>
              <a:rPr lang="en-US" altLang="en-US" b="0"/>
              <a:t>Distribution of common virulence genes found in Streptococcus pneumoniae serotype 22F isolates as determined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 ig . 4.—  Distribution of common virulence genes found in Streptococcus pneumoniae serotype 22F isolates as determined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2024-04-26T10:50:20Z</dcterms:modified>
</cp:coreProperties>
</file>