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0DD7F-9AD0-4650-AB7C-7BDB1411CC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CC112-5D0A-4F14-90D1-5F2A7B4DD8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E607B-0BB6-428C-BFEC-61F46F7E9C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2024-04-26T17:41:46Z</dcterms:modified>
</cp:coreProperties>
</file>