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0EC55-CCB7-40FA-B3FF-0B9CDCE692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EDC31-2335-4EA2-B493-55390FED8C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DD30D-A606-401D-AEAB-144F7DB4F7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2024-04-26T18:05:59Z</dcterms:modified>
</cp:coreProperties>
</file>