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82F96-0481-416A-B8E3-1B061728BB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84CB14-6706-4C0F-8CA2-C7EC89DBD5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89BD01-98CB-416D-B290-CE114C9F99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2024-04-26T16:04:04Z</dcterms:modified>
</cp:coreProperties>
</file>