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3DCC33-3E70-4CBE-8D24-BAF1409CC6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BE55D-2701-435B-BB2C-00887D4706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4 conditions. Credits: (A and B): Adopted from Nishimoto et al. (2010). (C and D): Droodles excerpts from “Droodles - the Classic Collection” © 2000 by Tallfellow press, Los Angeles. Used by Permission. All rights reserved. (C): Droodle orientation and caption differs from the original Droodle.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83081-4699-42A9-9D60-6F28AA52AE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temporal arrangement of a trial in the fMRI experiment. Droodles excerpts from “Droodles - the Classic Collection” © 2000 by Tallfellow press, Los Angeles. Used by Permission. All rights reserved.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83081-4699-42A9-9D60-6F28AA52AE7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BOLD response to Unusual View (UV) Interpretation “Insight” Drawings minus their physical description controls (UVcont). (B) Humorous Interpretation (HU) Drawings minus their physical description controls (HUcont). (C) Color scale of t-values. Maps are displayed at a threshold of P &lt; 0.005 uncorrected. Note: right side of the brain is on the right. TP, temporal pole; LOC, lateral occipital complex; TOJ, temporo-occipital junction; dACC, dorsal anterior cingulated cortex (supplementary motor area); mPFC, medial prefrontal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83081-4699-42A9-9D60-6F28AA52AE7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Top—regions activated for HU but not UV (based on the contrast: [HU − HUcont] − [UV − UVcont]). Bottom—regions activated for both HU − HUcont and UV − UVcont as revealed by conjunction analysis. All maps are displayed with a threshold of P &lt; 0.005, uncorrected. TP, temporal pole; TOJ, temporo-occipital junction; PHG, parahippocampal gyrus; LOC, lateral occipital complex; mPFC, medial prefrontal cortex; lAMG, left amygdala; STR, striatum; dACC, dorsal anterior cingulate cortex (this area of activation includes SMA, supplementary motor area). Figures conform to radiology conventions, with left side on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83081-4699-42A9-9D60-6F28AA52AE7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contrast map of HU drawings rated 4—“Funny” minus those rated 3—“a little funny” for a threshold of P &lt; 0.005. mPFC, medial prefrontal cortex; TP, temporal pole; TOJ, temporo-occipital junction; CC, cingulate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83081-4699-42A9-9D60-6F28AA52AE7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course of activation for the HU and UV conditions minus their controls, for P &lt; 0.05, uncorrected (the relaxed threshold here is for presentation purposes only, all analysis and other figures used a P &lt; 0.005 threshold). Notice that activation in LOC increases (relative to controls) starting around 9 s (or a little earlier) after the beginning of the trial, suggesting a reinterpretation of the drawing.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83081-4699-42A9-9D60-6F28AA52AE7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t3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t3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t3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t3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ercor/bht3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1405–1413,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Examples of the 4 conditions. Credits: (A and B): Adopted from Nishimoto et al. (2010). (C and D): Droodles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121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1405–1413,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temporal arrangement of a trial in the fMRI experiment. Droodles excerpts from “Droodles - the Classic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10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1405–1413,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BOLD response to Unusual View (UV) Interpretation “Insight” Drawings minus their physical description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16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1405–1413,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Top—regions activated for HU but not UV (based on the contrast: [HU − HU</a:t>
            </a:r>
            <a:r>
              <a:rPr lang="en-US" altLang="en-US" b="0" baseline="-25000"/>
              <a:t>cont</a:t>
            </a:r>
            <a:r>
              <a:rPr lang="en-US" altLang="en-US" b="0"/>
              <a:t>] − [UV −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24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1405–1413,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 contrast map of HU drawings rated 4—“Funny” minus those rated 3—“a little funny” for a threshold of 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655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1405–1413,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Time course of activation for the HU and UV conditions minus their controls, for P &lt; 0.05, uncorrected (the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67100" y="1371600"/>
            <a:ext cx="21984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1. Examples of the 4 conditions. Credits: (A and B): Adopted from Nishimoto et al. (2010). (C and D): Droodles ...</vt:lpstr>
      <vt:lpstr>Figure 2. The temporal arrangement of a trial in the fMRI experiment. Droodles excerpts from “Droodles - the Classic ...</vt:lpstr>
      <vt:lpstr>Figure 3. (A) BOLD response to Unusual View (UV) Interpretation “Insight” Drawings minus their physical description ...</vt:lpstr>
      <vt:lpstr>Figure 4. Top—regions activated for HU but not UV (based on the contrast: [HU − HUcont] − [UV − ...</vt:lpstr>
      <vt:lpstr>Figure 5. A contrast map of HU drawings rated 4—“Funny” minus those rated 3—“a little funny” for a threshold of P &lt; ...</vt:lpstr>
      <vt:lpstr>Figure 6. Time course of activation for the HU and UV conditions minus their controls, for P &lt; 0.05, uncorrected (the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2024-04-27T03:27:41Z</dcterms:modified>
</cp:coreProperties>
</file>