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7306B-D25C-44F4-A1C7-3904A35A85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B0713-2E3B-4FB6-A400-E90538F0BD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155F0-5954-4832-A302-5E565DDA29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2024-04-26T08:31:07Z</dcterms:modified>
</cp:coreProperties>
</file>