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37C25-CE58-4C2C-99AB-E7B405FB13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3A5599-D5B9-44C0-9A14-E5A8F7AB99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Cosmological SFR as given by Fardal et al. (2007; long-dashed line), and by Hopkins &amp; Beacom (2006; dotted line), compared to the dust-corrected UV data by Bouwens et al. (2009; solid squares). The solid line is our ‘corrected’ Fardal et al. SFR fit tuned to match the data at z &gt;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E530A8-E748-4911-8371-AFAFC9AE09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64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404, Issue 4, June 2010, Pages 2087–2122,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https://doi.org/10.1111/j.1365-2966.2010.16425.x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26 </a:t>
            </a:r>
            <a:r>
              <a:rPr lang="en-US" altLang="en-US" b="0"/>
              <a:t>Cosmological SFR as given by Fardal et al. (2007; long-dashed line), and by Hopkins &amp; Beacom (2006; dotted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26 Cosmological SFR as given by Fardal et al. (2007; long-dashed line), and by Hopkins &amp; Beacom (2006; dotted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2024-05-08T19:55:32Z</dcterms:modified>
</cp:coreProperties>
</file>