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3989E-5B5E-43B6-BD7C-FC12BB2F6C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5284E-205C-49E7-9D9F-202C4279CE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Early repolarization pattern in a healthy black athlete characterized by right precordial T-wave inversion (arrowhead) preceded by ST-segment elevation (arrow). (B) Right precordial T-wave inversion in a patient with ARVC. Note that unlike early repolarization, in the ARVC the right precordial leads do not demonstrate any elevation of the ST-segment.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2FF82-952E-4AC3-8F5F-AEC0AD711F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4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2, January 2010, Pages 243–259,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https://doi.org/10.1093/eurheartj/ehp473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(A) Early repolarization pattern in a healthy black athlete characterized by right precordial T-wave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(A) Early repolarization pattern in a healthy black athlete characterized by right precordial T-wave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2024-04-26T10:47:06Z</dcterms:modified>
</cp:coreProperties>
</file>