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66EBD7-DE7C-49D5-ABA3-40E10A5345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5236B3-DA84-43D4-A291-6A277C78FA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Gray and white matter volume hemispheric asymmetries (left–right) in subjects depending on the presence of a LH in their family and their handedness. Left: effect of handedness on gray and whiter matter hemispheric asymmetries (RH). Note the hemispheric gray matter leftward asymmetry in RH and the hemispheric white matter rightward in LH. Center: effect of FS on gray and whiter matter hemispheric asymmetries (FS−, FS+). Note the reduced hemispheric gray matter leftward asymmetry in FS+ subjects. Right: interaction between these factors. Note the purely additive effects of FS and handedness hemispheric gray matter asymmetry.*Significant effects at a 0.05 threshold.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B7D390-56F6-4FDB-90AE-AAA3D41637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2010, Pages 1476–1485,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Gray and white matter volume hemispheric asymmetries (left–right) in subjects depending on the presence of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Gray and white matter volume hemispheric asymmetries (left–right) in subjects depending on the presence of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2024-04-27T01:23:54Z</dcterms:modified>
</cp:coreProperties>
</file>