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269FD9-00F3-4042-B4EE-C1E263B4D3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0780EA-C491-4DBA-8EA2-FF56C8C143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94AC8A-80A2-45CB-BF66-EBB8BBC24A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2024-04-26T06:30:51Z</dcterms:modified>
</cp:coreProperties>
</file>