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42489A-2D86-43D0-9EE5-7771E8038D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123695-92F8-4751-9547-28713ADC95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Simulation of 5000 trials with a sample size of 3100 patients, power of 0.92, and α 0.05, non-compliance zero, an absolute 5% reduction in mortality from 25 to 20% (relative risk 0.8). (B) Simulation of 5000 trials with a sample size of 3100 patients, proportion lost to follow-up 1% in both groups, proportion of patients not receiving the allocated treatment 3.3% in single internal mammary artery group and 16.4% in bilateral mammary artery group. Proportion of patients receiving the other treatment in the single internal mammary artery group was 2.4% and in the bilateral mammary artery group 13.9%.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8D7907-9E4F-4686-A246-7FF1D10A58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3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20, October 2010, Pages 2444–2446,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https://doi.org/10.1093/eurheartj/ehq341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(A) Simulation of 5000 trials with a sample size of 3100 patients, power of 0.92, and α 0.05, non-compliance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992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(A) Simulation of 5000 trials with a sample size of 3100 patients, power of 0.92, and α 0.05, non-compliance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2024-04-27T03:00:51Z</dcterms:modified>
</cp:coreProperties>
</file>