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EEB8E-A995-4062-8F00-E40B5E05A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07BBD-EB21-46D2-ABC0-47EE570D4C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SAP, SP and PP patients; time to DSS6 (A), DSS8 (B) and DSS10 (C) from onset of progressive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D9599-3F01-4AC5-BED1-1B5CDEAC65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SAP, SP and PP patients; time to DSS6 (A), DSS8 (B) and DSS10 (C) from onset of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D9599-3F01-4AC5-BED1-1B5CDEAC65D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7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7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3, March 2006, Pages 584–594,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Comparison of SAP, SP and PP patients; time to DSS6 (A), DSS8 (B) and DSS10 (C) from onset of progressive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81400" y="1371600"/>
            <a:ext cx="19857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3, March 2006, Pages 584–594,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Comparison of SAP, SP and PP patients; time to DSS6 (A), DSS8 (B) and DSS10 (C) from onset of 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19500" y="1371600"/>
            <a:ext cx="19147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2 Comparison of SAP, SP and PP patients; time to DSS6 (A), DSS8 (B) and DSS10 (C) from onset of progressive ...</vt:lpstr>
      <vt:lpstr>Fig. 1 Comparison of SAP, SP and PP patients; time to DSS6 (A), DSS8 (B) and DSS10 (C) from onset of disease.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2024-04-26T14:59:34Z</dcterms:modified>
</cp:coreProperties>
</file>