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49580-666F-49F0-B183-4BED403EB62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3243D-1A41-47BB-A32B-814ABA5D9C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1. Procedure for generation of speech envelope noises.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2A6663-E1FF-42B7-915A-92CDBF3CA4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3, March 2004, Pages 247–255,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1. Procedure for generation of speech envelope noises.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1. Procedure for generation of speech envelope noises.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2024-04-26T16:37:49Z</dcterms:modified>
</cp:coreProperties>
</file>