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DBAE1-CD8B-42BC-A401-904ED78E26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61B55-D926-4E7B-B33D-DAC166A97F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1B6BD-39B8-4BF6-9D42-F88F186A33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2024-04-26T02:28:17Z</dcterms:modified>
</cp:coreProperties>
</file>