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F3FC83-F86E-48CB-AA9F-4BDF67ACC8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936280-9AE3-4695-ACFE-9C0B6A5B47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Stimulation sites for the study. A 3-dimensional structural MRI of one representative subject. CS coil (small figure-of-8 coil) was placed over the right hemisphere to induce medially (M) directed current in the brain (red arrow). The 5 red dots represent the areas stimulated with the CS coil. They are M1Hand (1), M1Face (2), PMd (3), S1 (4), and DLPFC (5). The TS (regular figure-of-8 coil) was applied over the hand representation of the left hemisphere which induced current in PA direction in the brain (yellow arrow).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4BF7BF-092E-4918-87BA-205201F806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7, July 2009, Pages 1654–1665,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Stimulation sites for the study. A 3-dimensional structural MRI of one representative subject. CS coil (small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Stimulation sites for the study. A 3-dimensional structural MRI of one representative subject. CS coil (small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2024-04-27T04:35:11Z</dcterms:modified>
</cp:coreProperties>
</file>