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C37A1-8855-4689-9625-A5B73CC310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F9434-1D84-4D1A-AFB7-C7C61D41D8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identified with decreased FA values in 17 children with histories of early deprivation compared with 15 healthy control subjects. L: left, R: right, UNF: uncinate fasciculus (a–c), ARF: arcuate fasciculus, and SLF: superior longitudinal fasciculus (d–h).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2DA20-92B6-4F89-8383-36F21DF145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561–569,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Regions identified with decreased FA values in 17 children with histories of early deprivation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Regions identified with decreased FA values in 17 children with histories of early deprivation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2024-04-26T08:01:47Z</dcterms:modified>
</cp:coreProperties>
</file>