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B3CF0-950B-437F-A43A-F46EA4A4B0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E5B2B-6D0E-4F1E-8E64-7FA04B9BDE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steps involved in cortical thickness analysis. First, the images are non-uniformity corrected and registered into stereotaxic space. They are then classified (1) and fit with a white matter surface (2). The gray surface is found by expanding out from the white (3). Cortical thickness is measured at every vertex (4), and blurred using a 20 mm surface-based kernel (5).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3733C-868E-4065-8E7F-9F3FE15CAD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995–1001,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overview of the steps involved in cortical thickness analysis. First, the images are non-uniformity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overview of the steps involved in cortical thickness analysis. First, the images are non-uniformity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2024-04-27T04:09:59Z</dcterms:modified>
</cp:coreProperties>
</file>